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4"/>
  </p:sldMasterIdLst>
  <p:sldIdLst>
    <p:sldId id="278" r:id="rId5"/>
    <p:sldId id="256" r:id="rId6"/>
    <p:sldId id="257" r:id="rId7"/>
    <p:sldId id="258" r:id="rId8"/>
    <p:sldId id="259" r:id="rId9"/>
    <p:sldId id="27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E097F-0B07-4AE1-AC25-659639521A78}" type="datetimeFigureOut">
              <a:rPr lang="he-IL" smtClean="0"/>
              <a:pPr/>
              <a:t>כ"ד/שבט/תשע"ז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18CB2-59E8-43B8-B6DB-C40F06A4CB9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E097F-0B07-4AE1-AC25-659639521A78}" type="datetimeFigureOut">
              <a:rPr lang="he-IL" smtClean="0"/>
              <a:pPr/>
              <a:t>כ"ד/שבט/תשע"ז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18CB2-59E8-43B8-B6DB-C40F06A4CB9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E097F-0B07-4AE1-AC25-659639521A78}" type="datetimeFigureOut">
              <a:rPr lang="he-IL" smtClean="0"/>
              <a:pPr/>
              <a:t>כ"ד/שבט/תשע"ז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18CB2-59E8-43B8-B6DB-C40F06A4CB9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E097F-0B07-4AE1-AC25-659639521A78}" type="datetimeFigureOut">
              <a:rPr lang="he-IL" smtClean="0"/>
              <a:pPr/>
              <a:t>כ"ד/שבט/תשע"ז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18CB2-59E8-43B8-B6DB-C40F06A4CB9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E097F-0B07-4AE1-AC25-659639521A78}" type="datetimeFigureOut">
              <a:rPr lang="he-IL" smtClean="0"/>
              <a:pPr/>
              <a:t>כ"ד/שבט/תשע"ז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18CB2-59E8-43B8-B6DB-C40F06A4CB9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E097F-0B07-4AE1-AC25-659639521A78}" type="datetimeFigureOut">
              <a:rPr lang="he-IL" smtClean="0"/>
              <a:pPr/>
              <a:t>כ"ד/שבט/תשע"ז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18CB2-59E8-43B8-B6DB-C40F06A4CB9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E097F-0B07-4AE1-AC25-659639521A78}" type="datetimeFigureOut">
              <a:rPr lang="he-IL" smtClean="0"/>
              <a:pPr/>
              <a:t>כ"ד/שבט/תשע"ז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18CB2-59E8-43B8-B6DB-C40F06A4CB9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E097F-0B07-4AE1-AC25-659639521A78}" type="datetimeFigureOut">
              <a:rPr lang="he-IL" smtClean="0"/>
              <a:pPr/>
              <a:t>כ"ד/שבט/תשע"ז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18CB2-59E8-43B8-B6DB-C40F06A4CB9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E097F-0B07-4AE1-AC25-659639521A78}" type="datetimeFigureOut">
              <a:rPr lang="he-IL" smtClean="0"/>
              <a:pPr/>
              <a:t>כ"ד/שבט/תשע"ז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18CB2-59E8-43B8-B6DB-C40F06A4CB9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E097F-0B07-4AE1-AC25-659639521A78}" type="datetimeFigureOut">
              <a:rPr lang="he-IL" smtClean="0"/>
              <a:pPr/>
              <a:t>כ"ד/שבט/תשע"ז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18CB2-59E8-43B8-B6DB-C40F06A4CB9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E097F-0B07-4AE1-AC25-659639521A78}" type="datetimeFigureOut">
              <a:rPr lang="he-IL" smtClean="0"/>
              <a:pPr/>
              <a:t>כ"ד/שבט/תשע"ז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18CB2-59E8-43B8-B6DB-C40F06A4CB94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4BE097F-0B07-4AE1-AC25-659639521A78}" type="datetimeFigureOut">
              <a:rPr lang="he-IL" smtClean="0"/>
              <a:pPr/>
              <a:t>כ"ד/שבט/תשע"ז</a:t>
            </a:fld>
            <a:endParaRPr lang="he-I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5118CB2-59E8-43B8-B6DB-C40F06A4CB94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elp.co.uk/biz/steimatzky-hasifria-london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lickr.com/photos/jordan_mac/4846866559/sizes/z/in/photostrea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e.wikipedia.org/wiki/%D7%A7%D7%95%D7%91%D7%A5:Haifa_9568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US" sz="4800" smtClean="0">
                <a:latin typeface="Arial Rounded MT Bold" pitchFamily="34" charset="0"/>
              </a:rPr>
              <a:t>Places in </a:t>
            </a:r>
            <a:r>
              <a:rPr lang="en-US" sz="4800" dirty="0" smtClean="0">
                <a:latin typeface="Arial Rounded MT Bold" pitchFamily="34" charset="0"/>
              </a:rPr>
              <a:t>Town</a:t>
            </a:r>
            <a:endParaRPr lang="he-IL" sz="4800" dirty="0">
              <a:latin typeface="Arial Rounded MT Bold" pitchFamily="34" charset="0"/>
            </a:endParaRPr>
          </a:p>
        </p:txBody>
      </p:sp>
      <p:pic>
        <p:nvPicPr>
          <p:cNvPr id="1026" name="Picture 2" descr="boys,buildings,childhood,city life,conservation,environmental issues,iStockphoto,nature,people,plants,pollutions,saplings,seedlings,sidewalks,smog,trees,urb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852936"/>
            <a:ext cx="3095625" cy="30956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5357826"/>
            <a:ext cx="6000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>
            <a:off x="571472" y="4786322"/>
            <a:ext cx="8072494" cy="135732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8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cs typeface="Arial" pitchFamily="34" charset="0"/>
              </a:rPr>
              <a:t>restaurant</a:t>
            </a:r>
            <a:endParaRPr kumimoji="0" lang="en-US" sz="19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7" name="Picture 6" descr="restauran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60649"/>
            <a:ext cx="4608512" cy="439248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5357826"/>
            <a:ext cx="6000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>
            <a:off x="2143108" y="5000636"/>
            <a:ext cx="4572032" cy="135732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15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mbria" pitchFamily="18" charset="0"/>
                <a:cs typeface="Arial" pitchFamily="34" charset="0"/>
              </a:rPr>
              <a:t>hotel</a:t>
            </a:r>
            <a:endParaRPr kumimoji="0" lang="en-US" sz="1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1266" name="Picture 2" descr="http://farm4.static.flickr.com/3252/3288838415_5d187c6743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8604"/>
            <a:ext cx="5424497" cy="4448408"/>
          </a:xfrm>
          <a:prstGeom prst="rect">
            <a:avLst/>
          </a:prstGeom>
          <a:noFill/>
        </p:spPr>
      </p:pic>
      <p:sp>
        <p:nvSpPr>
          <p:cNvPr id="8" name="מלבן 7"/>
          <p:cNvSpPr/>
          <p:nvPr/>
        </p:nvSpPr>
        <p:spPr>
          <a:xfrm>
            <a:off x="2000232" y="650083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800" dirty="0" smtClean="0"/>
              <a:t>http://www.flickr.com/photos/35497198@N06/3288838415/sizes/z/in/photostream/</a:t>
            </a:r>
            <a:endParaRPr lang="he-IL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5357826"/>
            <a:ext cx="6000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>
            <a:off x="1000100" y="4786322"/>
            <a:ext cx="7143800" cy="12858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15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cs typeface="Arial" pitchFamily="34" charset="0"/>
              </a:rPr>
              <a:t>bookstore</a:t>
            </a:r>
            <a:endParaRPr kumimoji="0" lang="en-US" sz="1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9218" name="Picture 2" descr="http://s3-media4.px.yelpcdn.com/bphoto/c2msS6yoV-8ujcACra8FHw/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76672"/>
            <a:ext cx="3096344" cy="41284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02573" y="6093296"/>
            <a:ext cx="3331361" cy="2308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900" dirty="0" smtClean="0">
                <a:hlinkClick r:id="rId3"/>
              </a:rPr>
              <a:t>http://www.yelp.co.uk/biz/steimatzky-hasifria-london</a:t>
            </a:r>
            <a:endParaRPr lang="he-IL" sz="9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5357826"/>
            <a:ext cx="6000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>
            <a:off x="500034" y="4857760"/>
            <a:ext cx="8072494" cy="12858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srgbClr val="943634"/>
                </a:solidFill>
                <a:latin typeface="Calibri" pitchFamily="34" charset="0"/>
                <a:cs typeface="Arial" pitchFamily="34" charset="0"/>
              </a:rPr>
              <a:t>subway station</a:t>
            </a:r>
            <a:endParaRPr lang="he-IL" sz="9600" b="1" dirty="0">
              <a:solidFill>
                <a:srgbClr val="943634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Picture 7" descr="subway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04664"/>
            <a:ext cx="4680520" cy="446449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5357826"/>
            <a:ext cx="6000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>
            <a:off x="357158" y="4643446"/>
            <a:ext cx="8358246" cy="150019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0" b="1" dirty="0">
                <a:solidFill>
                  <a:srgbClr val="943634"/>
                </a:solidFill>
                <a:latin typeface="Calibri" pitchFamily="34" charset="0"/>
                <a:cs typeface="Arial" pitchFamily="34" charset="0"/>
              </a:rPr>
              <a:t>police station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08" y="6357958"/>
            <a:ext cx="4214842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800" dirty="0" smtClean="0"/>
              <a:t>http://www.flickr.com/photos/dukesdream/819377506/sizes/z/in/photostream/</a:t>
            </a:r>
            <a:endParaRPr lang="he-IL" sz="800" dirty="0"/>
          </a:p>
        </p:txBody>
      </p:sp>
      <p:pic>
        <p:nvPicPr>
          <p:cNvPr id="8" name="תמונה 7" descr="819377506_1b03922213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7" y="214290"/>
            <a:ext cx="5619789" cy="421484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5357826"/>
            <a:ext cx="6000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>
            <a:off x="1071538" y="4572008"/>
            <a:ext cx="6858048" cy="15716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15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cs typeface="Arial" pitchFamily="34" charset="0"/>
              </a:rPr>
              <a:t>post office</a:t>
            </a:r>
            <a:endParaRPr kumimoji="0" lang="en-US" sz="1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643174" y="6286520"/>
            <a:ext cx="36433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800" dirty="0" smtClean="0"/>
              <a:t>http://www.flickr.com/photos/boutmuet/3364268637/sizes/z/in/photostream/</a:t>
            </a:r>
            <a:endParaRPr lang="he-IL" sz="800" dirty="0"/>
          </a:p>
        </p:txBody>
      </p:sp>
      <p:pic>
        <p:nvPicPr>
          <p:cNvPr id="7" name="תמונה 6" descr="3364268637_4500cb28db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85728"/>
            <a:ext cx="5334037" cy="40005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5357826"/>
            <a:ext cx="6000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>
            <a:off x="357158" y="4929198"/>
            <a:ext cx="8572560" cy="16430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15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cs typeface="Arial" pitchFamily="34" charset="0"/>
              </a:rPr>
              <a:t>grocery store</a:t>
            </a:r>
            <a:endParaRPr kumimoji="0" lang="en-US" sz="1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500298" y="6572272"/>
            <a:ext cx="37861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800" dirty="0" smtClean="0"/>
              <a:t>http://www.flickr.com/photos/52944256@N04/5646437894/sizes/z/in/photostream/</a:t>
            </a:r>
            <a:endParaRPr lang="he-IL" sz="800" dirty="0"/>
          </a:p>
        </p:txBody>
      </p:sp>
      <p:pic>
        <p:nvPicPr>
          <p:cNvPr id="7" name="תמונה 6" descr="5646437894_20066a4c46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14290"/>
            <a:ext cx="5715040" cy="458989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5357826"/>
            <a:ext cx="6000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>
            <a:off x="928662" y="5214950"/>
            <a:ext cx="7358114" cy="12858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15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cs typeface="Arial" pitchFamily="34" charset="0"/>
              </a:rPr>
              <a:t>bus station</a:t>
            </a:r>
            <a:endParaRPr kumimoji="0" lang="he-IL" sz="11500" b="1" i="0" u="none" strike="noStrike" cap="none" normalizeH="0" baseline="0" dirty="0" smtClean="0">
              <a:ln>
                <a:noFill/>
              </a:ln>
              <a:solidFill>
                <a:srgbClr val="943634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500298" y="6572272"/>
            <a:ext cx="37147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800" dirty="0" smtClean="0"/>
              <a:t>http://www.flickr.com/photos/reynardbizzar/2198345352/sizes/m/in/photostream/</a:t>
            </a:r>
            <a:endParaRPr lang="he-IL" sz="800" dirty="0"/>
          </a:p>
        </p:txBody>
      </p:sp>
      <p:pic>
        <p:nvPicPr>
          <p:cNvPr id="7" name="תמונה 6" descr="2198345352_308a6e984f.jpg"/>
          <p:cNvPicPr>
            <a:picLocks noChangeAspect="1"/>
          </p:cNvPicPr>
          <p:nvPr/>
        </p:nvPicPr>
        <p:blipFill>
          <a:blip r:embed="rId2" cstate="print"/>
          <a:srcRect r="14544"/>
          <a:stretch>
            <a:fillRect/>
          </a:stretch>
        </p:blipFill>
        <p:spPr>
          <a:xfrm>
            <a:off x="1643042" y="285728"/>
            <a:ext cx="6286544" cy="478169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5357826"/>
            <a:ext cx="6000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>
            <a:off x="285720" y="5143512"/>
            <a:ext cx="8572560" cy="135732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15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cs typeface="Arial" pitchFamily="34" charset="0"/>
              </a:rPr>
              <a:t>train station</a:t>
            </a:r>
            <a:endParaRPr kumimoji="0" lang="he-IL" sz="11500" b="1" i="0" u="none" strike="noStrike" cap="none" normalizeH="0" baseline="0" dirty="0" smtClean="0">
              <a:ln>
                <a:noFill/>
              </a:ln>
              <a:solidFill>
                <a:srgbClr val="943634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428860" y="6571142"/>
            <a:ext cx="37861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800" dirty="0" smtClean="0"/>
              <a:t>http://www.flickr.com/photos/aroundtuscany/4554808490/sizes/m/in/photostream/</a:t>
            </a:r>
            <a:endParaRPr lang="he-IL" sz="800" dirty="0"/>
          </a:p>
        </p:txBody>
      </p:sp>
      <p:pic>
        <p:nvPicPr>
          <p:cNvPr id="7" name="תמונה 6" descr="4554808490_c605d146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42852"/>
            <a:ext cx="6215106" cy="48104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5357826"/>
            <a:ext cx="6000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>
            <a:off x="1714480" y="5000636"/>
            <a:ext cx="5572164" cy="12858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mbria" pitchFamily="18" charset="0"/>
                <a:cs typeface="Arial" pitchFamily="34" charset="0"/>
              </a:rPr>
              <a:t>street</a:t>
            </a:r>
            <a:endParaRPr kumimoji="0" lang="en-US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" name="Picture 7" descr="stree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97293"/>
            <a:ext cx="3312368" cy="441649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5357826"/>
            <a:ext cx="6000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>
            <a:off x="1928794" y="4929198"/>
            <a:ext cx="5000660" cy="12858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15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cs typeface="Arial" pitchFamily="34" charset="0"/>
              </a:rPr>
              <a:t>avenue</a:t>
            </a:r>
            <a:endParaRPr kumimoji="0" lang="en-US" sz="1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14546" y="6429396"/>
            <a:ext cx="4286248" cy="2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http://www.flickr.com/photos/jordan_mac/4846866559/sizes/z/in/photostream/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farm5.staticflickr.com/4152/4846866559_32862138f1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548680"/>
            <a:ext cx="5883566" cy="411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5357826"/>
            <a:ext cx="6000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>
            <a:off x="1714480" y="4714884"/>
            <a:ext cx="5572164" cy="135732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8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mbria" pitchFamily="18" charset="0"/>
                <a:cs typeface="Arial" pitchFamily="34" charset="0"/>
              </a:rPr>
              <a:t>mall</a:t>
            </a:r>
            <a:endParaRPr kumimoji="0" lang="en-US" sz="1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0" name="Picture 9" descr="800px-Haifa_9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692696"/>
            <a:ext cx="6012160" cy="39905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07704" y="6237312"/>
            <a:ext cx="59766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3"/>
              </a:rPr>
              <a:t>http://he.wikipedia.org/wiki/%D7%A7%D7%95%D7%91%D7%A5:Haifa_9568.JPG</a:t>
            </a:r>
            <a:endParaRPr lang="he-IL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5357826"/>
            <a:ext cx="6000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>
            <a:off x="1428728" y="4643446"/>
            <a:ext cx="6000792" cy="14287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8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cs typeface="Arial" pitchFamily="34" charset="0"/>
              </a:rPr>
              <a:t>school</a:t>
            </a:r>
            <a:endParaRPr kumimoji="0" lang="en-US" sz="19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928926" y="6286520"/>
            <a:ext cx="27860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800" dirty="0" smtClean="0"/>
              <a:t>http://www.flickr.com/search/?z=e&amp;w=all&amp;q=school&amp;m=text</a:t>
            </a:r>
            <a:endParaRPr lang="he-IL" sz="800" dirty="0"/>
          </a:p>
        </p:txBody>
      </p:sp>
      <p:pic>
        <p:nvPicPr>
          <p:cNvPr id="16386" name="Picture 2" descr="http://farm1.static.flickr.com/219/512774918_d645eaab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66"/>
            <a:ext cx="6143668" cy="40916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לבן מעוגל 5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280120" cy="11646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lvl="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8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mbria" pitchFamily="18" charset="0"/>
                <a:cs typeface="Arial" pitchFamily="34" charset="0"/>
              </a:rPr>
              <a:t>library</a:t>
            </a:r>
            <a:endParaRPr kumimoji="0" lang="en-US" sz="1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026" name="Picture 2" descr="books,boys,childhood,children,educate,education,Fotolia,kids,learn,learning,libraries,males,people,Photographs,readings,reads,schools,studies,stu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4664"/>
            <a:ext cx="4248472" cy="4248473"/>
          </a:xfrm>
          <a:prstGeom prst="rect">
            <a:avLst/>
          </a:prstGeom>
          <a:noFill/>
        </p:spPr>
      </p:pic>
      <p:pic>
        <p:nvPicPr>
          <p:cNvPr id="5" name="Picture 4" descr="libr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24744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5357826"/>
            <a:ext cx="6000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>
            <a:off x="1357290" y="4857760"/>
            <a:ext cx="6357982" cy="150019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8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mbria" pitchFamily="18" charset="0"/>
                <a:cs typeface="Arial" pitchFamily="34" charset="0"/>
              </a:rPr>
              <a:t>theater</a:t>
            </a:r>
            <a:endParaRPr kumimoji="0" lang="en-US" sz="1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9" name="Picture 8" descr="lasc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4856"/>
            <a:ext cx="4464496" cy="3314889"/>
          </a:xfrm>
          <a:prstGeom prst="rect">
            <a:avLst/>
          </a:prstGeom>
        </p:spPr>
      </p:pic>
      <p:pic>
        <p:nvPicPr>
          <p:cNvPr id="10" name="Picture 9" descr="800px-La_Scala_interior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692696"/>
            <a:ext cx="4067944" cy="33123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5357826"/>
            <a:ext cx="6000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>
            <a:off x="1571604" y="4786322"/>
            <a:ext cx="6000792" cy="135732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8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cs typeface="Arial" pitchFamily="34" charset="0"/>
              </a:rPr>
              <a:t>bank</a:t>
            </a:r>
            <a:endParaRPr kumimoji="0" lang="en-US" sz="19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" name="Picture 7" descr="bank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836712"/>
            <a:ext cx="4248472" cy="374441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5357826"/>
            <a:ext cx="6000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>
            <a:off x="1714480" y="4643446"/>
            <a:ext cx="5572164" cy="150019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38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mbria" pitchFamily="18" charset="0"/>
                <a:cs typeface="Arial" pitchFamily="34" charset="0"/>
              </a:rPr>
              <a:t>cafe’</a:t>
            </a:r>
            <a:endParaRPr kumimoji="0" lang="en-US" sz="1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" name="Picture 7" descr="caf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692696"/>
            <a:ext cx="3960440" cy="39604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CB87EE352450564193059A141BFD6825" ma:contentTypeVersion="0" ma:contentTypeDescription="צור מסמך חדש." ma:contentTypeScope="" ma:versionID="e2dc11be149a04af35d1f5ab6e5465e7">
  <xsd:schema xmlns:xsd="http://www.w3.org/2001/XMLSchema" xmlns:p="http://schemas.microsoft.com/office/2006/metadata/properties" targetNamespace="http://schemas.microsoft.com/office/2006/metadata/properties" ma:root="true" ma:fieldsID="d9a6f18976ba731c51d4a7c2b38a0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A371DAA-D7A3-4771-81C6-5555C70CE713}">
  <ds:schemaRefs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FEB403-C4F2-499A-AC67-C663F08561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826AFA-B41A-48B6-9AC1-B1A588131B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</TotalTime>
  <Words>68</Words>
  <Application>Microsoft Office PowerPoint</Application>
  <PresentationFormat>On-screen Show (4:3)</PresentationFormat>
  <Paragraphs>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Rounded MT Bold</vt:lpstr>
      <vt:lpstr>Calibri</vt:lpstr>
      <vt:lpstr>Cambria</vt:lpstr>
      <vt:lpstr>Tahoma</vt:lpstr>
      <vt:lpstr>Times New Roman</vt:lpstr>
      <vt:lpstr>Verdana</vt:lpstr>
      <vt:lpstr>Wingdings 2</vt:lpstr>
      <vt:lpstr>Aspect</vt:lpstr>
      <vt:lpstr>Places in Town</vt:lpstr>
      <vt:lpstr>PowerPoint Presentation</vt:lpstr>
      <vt:lpstr>PowerPoint Presentation</vt:lpstr>
      <vt:lpstr>PowerPoint Presentation</vt:lpstr>
      <vt:lpstr>PowerPoint Presentation</vt:lpstr>
      <vt:lpstr>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sobhye deek</cp:lastModifiedBy>
  <cp:revision>19</cp:revision>
  <dcterms:created xsi:type="dcterms:W3CDTF">2011-05-15T16:30:00Z</dcterms:created>
  <dcterms:modified xsi:type="dcterms:W3CDTF">2017-02-20T08:50:44Z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0x010100CB87EE352450564193059A141BFD6825</vt:lpwstr>
  </property>
</Properties>
</file>